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1" r:id="rId10"/>
    <p:sldId id="270" r:id="rId11"/>
    <p:sldId id="265" r:id="rId12"/>
    <p:sldId id="267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747" autoAdjust="0"/>
  </p:normalViewPr>
  <p:slideViewPr>
    <p:cSldViewPr snapToGrid="0" snapToObjects="1">
      <p:cViewPr varScale="1">
        <p:scale>
          <a:sx n="95" d="100"/>
          <a:sy n="95" d="100"/>
        </p:scale>
        <p:origin x="-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Crude Oil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Crude Oil (millions of Barrels Per Day)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1950.0</c:v>
                </c:pt>
                <c:pt idx="1">
                  <c:v>1960.0</c:v>
                </c:pt>
                <c:pt idx="2">
                  <c:v>1970.0</c:v>
                </c:pt>
                <c:pt idx="3">
                  <c:v>1980.0</c:v>
                </c:pt>
                <c:pt idx="4">
                  <c:v>1990.0</c:v>
                </c:pt>
                <c:pt idx="5">
                  <c:v>2000.0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0.7</c:v>
                </c:pt>
                <c:pt idx="1">
                  <c:v>1.2</c:v>
                </c:pt>
                <c:pt idx="2">
                  <c:v>3.5</c:v>
                </c:pt>
                <c:pt idx="3">
                  <c:v>10.0</c:v>
                </c:pt>
                <c:pt idx="4">
                  <c:v>7.8</c:v>
                </c:pt>
                <c:pt idx="5">
                  <c:v>8.0</c:v>
                </c:pt>
                <c:pt idx="6">
                  <c:v>8.6</c:v>
                </c:pt>
                <c:pt idx="7">
                  <c:v>10.4</c:v>
                </c:pt>
              </c:numCache>
            </c:numRef>
          </c:val>
        </c:ser>
        <c:marker val="1"/>
        <c:axId val="293705800"/>
        <c:axId val="293857960"/>
      </c:lineChart>
      <c:catAx>
        <c:axId val="293705800"/>
        <c:scaling>
          <c:orientation val="minMax"/>
        </c:scaling>
        <c:axPos val="b"/>
        <c:numFmt formatCode="General" sourceLinked="1"/>
        <c:tickLblPos val="nextTo"/>
        <c:crossAx val="293857960"/>
        <c:crosses val="autoZero"/>
        <c:auto val="1"/>
        <c:lblAlgn val="ctr"/>
        <c:lblOffset val="100"/>
      </c:catAx>
      <c:valAx>
        <c:axId val="293857960"/>
        <c:scaling>
          <c:orientation val="minMax"/>
        </c:scaling>
        <c:axPos val="l"/>
        <c:majorGridlines/>
        <c:numFmt formatCode="General" sourceLinked="1"/>
        <c:tickLblPos val="nextTo"/>
        <c:crossAx val="293705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5A34-38C7-6A47-A113-612D2AFE9726}" type="datetimeFigureOut">
              <a:rPr lang="en-US" smtClean="0"/>
              <a:pPr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A4FD-A80C-4843-A896-373DD125B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221" y="3616877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Fuel Divider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97296" y="919275"/>
            <a:ext cx="6400800" cy="1604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Jacob Jossart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Kyle Rockwell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Kyle Jones</a:t>
            </a:r>
          </a:p>
          <a:p>
            <a:r>
              <a:rPr lang="en-US" sz="1765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Jason Franks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with the sketch up, we have made some bio diesel to show how it layers with the glycerin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6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Environmentally friendly</a:t>
            </a:r>
          </a:p>
          <a:p>
            <a:r>
              <a:rPr lang="en-US" dirty="0" smtClean="0"/>
              <a:t>Glycerin can be used in lotions and soaps</a:t>
            </a:r>
          </a:p>
          <a:p>
            <a:r>
              <a:rPr lang="en-US" dirty="0" smtClean="0"/>
              <a:t>Cost less </a:t>
            </a:r>
          </a:p>
          <a:p>
            <a:r>
              <a:rPr lang="en-US" dirty="0" smtClean="0"/>
              <a:t>Fun to make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Cost/Materials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200ml of methanol:  $3</a:t>
            </a:r>
          </a:p>
          <a:p>
            <a:r>
              <a:rPr lang="en-US" dirty="0" smtClean="0"/>
              <a:t>Sodium hydroxide:   $O.35</a:t>
            </a:r>
          </a:p>
          <a:p>
            <a:r>
              <a:rPr lang="en-US" dirty="0" smtClean="0"/>
              <a:t>1 liter of vegetable oil:  $3.75</a:t>
            </a:r>
          </a:p>
          <a:p>
            <a:r>
              <a:rPr lang="en-US" dirty="0" smtClean="0"/>
              <a:t>Butter: $ 0.80</a:t>
            </a:r>
          </a:p>
          <a:p>
            <a:r>
              <a:rPr lang="en-US" dirty="0" smtClean="0"/>
              <a:t>0.5 cubic meters of steel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8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87277" y="274638"/>
            <a:ext cx="8229600" cy="1143000"/>
          </a:xfrm>
        </p:spPr>
        <p:txBody>
          <a:bodyPr/>
          <a:lstStyle/>
          <a:p>
            <a:r>
              <a:rPr lang="en-US" dirty="0" smtClean="0"/>
              <a:t>Support/Sponsors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Marin Bio fuels in San Rafael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89000">
              <a:srgbClr val="000000"/>
            </a:gs>
            <a:gs pos="23000">
              <a:schemeClr val="bg1"/>
            </a:gs>
            <a:gs pos="46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8" y="2230496"/>
            <a:ext cx="8229600" cy="1143000"/>
          </a:xfrm>
        </p:spPr>
        <p:txBody>
          <a:bodyPr>
            <a:noAutofit/>
          </a:bodyPr>
          <a:lstStyle/>
          <a:p>
            <a:r>
              <a:rPr lang="en-US" sz="7000" dirty="0" smtClean="0"/>
              <a:t>Thank you</a:t>
            </a:r>
            <a:endParaRPr lang="en-US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27" y="4595018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670" y="1641893"/>
            <a:ext cx="8229600" cy="4525963"/>
          </a:xfrm>
        </p:spPr>
        <p:txBody>
          <a:bodyPr/>
          <a:lstStyle/>
          <a:p>
            <a:r>
              <a:rPr lang="en-US" dirty="0" smtClean="0"/>
              <a:t>Running out</a:t>
            </a:r>
          </a:p>
          <a:p>
            <a:r>
              <a:rPr lang="en-US" dirty="0" smtClean="0"/>
              <a:t>Environmentally unfriendly</a:t>
            </a:r>
          </a:p>
          <a:p>
            <a:r>
              <a:rPr lang="en-US" dirty="0" smtClean="0"/>
              <a:t>Causes conflict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Usage Per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8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157 years of fuel left</a:t>
            </a:r>
          </a:p>
          <a:p>
            <a:r>
              <a:rPr lang="en-US" dirty="0" smtClean="0"/>
              <a:t>Used 6.8 billion gallons of oil last year</a:t>
            </a:r>
          </a:p>
          <a:p>
            <a:r>
              <a:rPr lang="en-US" dirty="0" smtClean="0"/>
              <a:t>Predicted that we will use about 12 million barrels per day by 2015</a:t>
            </a:r>
          </a:p>
          <a:p>
            <a:r>
              <a:rPr lang="en-US" dirty="0" smtClean="0"/>
              <a:t>Currently use about 9 million barrels per day</a:t>
            </a:r>
          </a:p>
          <a:p>
            <a:r>
              <a:rPr lang="en-US" dirty="0" smtClean="0"/>
              <a:t> There are about 1,100 billion barrels left</a:t>
            </a:r>
          </a:p>
          <a:p>
            <a:r>
              <a:rPr lang="en-US" dirty="0" smtClean="0"/>
              <a:t>Most oil is used for transportation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8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Environmentally Unfriendly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Largest greenhouse gas emitter in the world </a:t>
            </a:r>
          </a:p>
          <a:p>
            <a:r>
              <a:rPr lang="en-US" dirty="0" smtClean="0"/>
              <a:t>Contributes to 75% of carbon, methane, many other greenhouse emissions.</a:t>
            </a:r>
          </a:p>
          <a:p>
            <a:r>
              <a:rPr lang="en-US" dirty="0" smtClean="0"/>
              <a:t>The atmosphere already absorbs a ton of greenhouse gasses, and fossil fuel consumption adds 25% more harm to the atmosphere.</a:t>
            </a:r>
          </a:p>
          <a:p>
            <a:r>
              <a:rPr lang="en-US" dirty="0" smtClean="0"/>
              <a:t>Pollution from gas causes an average of 1.8 million premature deaths each year.</a:t>
            </a:r>
          </a:p>
          <a:p>
            <a:r>
              <a:rPr lang="en-US" dirty="0" smtClean="0"/>
              <a:t>Leads to asthma and lung diseases.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8360" y="67180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9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Fossil fuels are extremely valuable.</a:t>
            </a:r>
          </a:p>
          <a:p>
            <a:r>
              <a:rPr lang="en-US" dirty="0" smtClean="0"/>
              <a:t>45% of fossil fuels on Earth are located in the Middle East</a:t>
            </a:r>
          </a:p>
          <a:p>
            <a:r>
              <a:rPr lang="en-US" dirty="0" smtClean="0"/>
              <a:t>The rest of the world needs these resources</a:t>
            </a:r>
          </a:p>
          <a:p>
            <a:r>
              <a:rPr lang="en-US" dirty="0" smtClean="0"/>
              <a:t>Conflict such as war arises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-Solution-</a:t>
            </a:r>
            <a:br>
              <a:rPr lang="en-US" dirty="0" smtClean="0"/>
            </a:br>
            <a:r>
              <a:rPr lang="en-US" dirty="0" smtClean="0"/>
              <a:t>Other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fuel sources are being created</a:t>
            </a:r>
          </a:p>
          <a:p>
            <a:r>
              <a:rPr lang="en-US" dirty="0" smtClean="0"/>
              <a:t>Bio diesel and electric are the largest alternatives</a:t>
            </a:r>
          </a:p>
          <a:p>
            <a:r>
              <a:rPr lang="en-US" dirty="0" smtClean="0"/>
              <a:t>Only 5% of people with cars use alternative fuels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create biodiesel the by product is glycerin</a:t>
            </a:r>
          </a:p>
          <a:p>
            <a:r>
              <a:rPr lang="en-US" dirty="0" smtClean="0"/>
              <a:t>Our product separates these two substances for you, making the process more efficient</a:t>
            </a:r>
          </a:p>
          <a:p>
            <a:r>
              <a:rPr lang="en-US" dirty="0" smtClean="0"/>
              <a:t>It is a rectangular metal compartment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Pour bio diesel/glycerin solution into the compartment</a:t>
            </a:r>
          </a:p>
          <a:p>
            <a:r>
              <a:rPr lang="en-US" dirty="0" smtClean="0"/>
              <a:t>Add butter</a:t>
            </a:r>
          </a:p>
          <a:p>
            <a:r>
              <a:rPr lang="en-US" dirty="0" smtClean="0"/>
              <a:t>After stirring, the different substances will settle in layers based on density</a:t>
            </a:r>
          </a:p>
          <a:p>
            <a:r>
              <a:rPr lang="en-US" dirty="0" smtClean="0"/>
              <a:t>Butter will settle in the middle of the glycerin and bio diesel</a:t>
            </a:r>
          </a:p>
          <a:p>
            <a:r>
              <a:rPr lang="en-US" dirty="0" smtClean="0"/>
              <a:t>Open the latch on the bottom and the glycerin will pour out but the butter will stop the bio diesel from pouring out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384</Words>
  <Application>Microsoft Macintosh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Fuel Divider</vt:lpstr>
      <vt:lpstr>Problems with Fossil Fuels</vt:lpstr>
      <vt:lpstr>Usage Per day</vt:lpstr>
      <vt:lpstr>Running out</vt:lpstr>
      <vt:lpstr>Environmentally Unfriendly</vt:lpstr>
      <vt:lpstr>Causes Conflict</vt:lpstr>
      <vt:lpstr>-Solution- Other Fuels</vt:lpstr>
      <vt:lpstr>Our Solution</vt:lpstr>
      <vt:lpstr>How it Works</vt:lpstr>
      <vt:lpstr>Prototype</vt:lpstr>
      <vt:lpstr>Benefits</vt:lpstr>
      <vt:lpstr>Cost/Materials</vt:lpstr>
      <vt:lpstr>Support/Sponsors</vt:lpstr>
      <vt:lpstr>Thank you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Divider</dc:title>
  <dc:creator>Gregg Jossart</dc:creator>
  <cp:lastModifiedBy>Gregg Jossart</cp:lastModifiedBy>
  <cp:revision>11</cp:revision>
  <dcterms:created xsi:type="dcterms:W3CDTF">2014-01-20T02:46:08Z</dcterms:created>
  <dcterms:modified xsi:type="dcterms:W3CDTF">2014-01-20T04:17:33Z</dcterms:modified>
</cp:coreProperties>
</file>